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59" r:id="rId5"/>
    <p:sldId id="256" r:id="rId6"/>
    <p:sldId id="257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98"/>
    <p:restoredTop sz="94664"/>
  </p:normalViewPr>
  <p:slideViewPr>
    <p:cSldViewPr snapToGrid="0">
      <p:cViewPr varScale="1">
        <p:scale>
          <a:sx n="151" d="100"/>
          <a:sy n="151" d="100"/>
        </p:scale>
        <p:origin x="9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9D366-9B73-7D4D-97BD-EBE02D9FF90B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E9420-F981-F748-9A9A-A56FC81D2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36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E9420-F981-F748-9A9A-A56FC81D28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85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49D6F-BD6F-DCF5-A235-5527C3518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9EE487-624E-6501-8421-A933BEC4E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66D77-ABCE-3CBC-656D-737EC20A2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6E02-A8E5-3842-A170-ACCE918342FD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14AA4-3543-1CC1-E4E1-19E7F9CC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FAD51-52BE-3F01-EA19-6C9A6E918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4C374-71B3-5649-8B21-AEC60D3BC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68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4972C-221A-F4F1-28B3-7F9455DE2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89E449-ECAA-D446-8DAC-AE4B3FF8D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A4CB9-90FC-4F5E-0311-E046D0D43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6E02-A8E5-3842-A170-ACCE918342FD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24FFB-970B-B496-8B78-D9B32BBE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81C7E-7F5A-8B1C-A501-667A8930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4C374-71B3-5649-8B21-AEC60D3BC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8DC0DC-3478-DB6D-BD0E-204F4AD193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900A7D-80EE-260E-AA46-EBC46ACD0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09E2D-DBC6-F4B1-DF15-390B8A327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6E02-A8E5-3842-A170-ACCE918342FD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FC249-09F6-D721-ADEF-E90D33033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D2A55-272A-F7F0-531F-DDE1B7E58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4C374-71B3-5649-8B21-AEC60D3BC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0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8BBE8-16D6-DC0D-1DBA-AD0CB6348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94FAB-029A-4532-C0BC-D57C85C70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73EFC-6D24-89CB-37B2-46D676A26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6E02-A8E5-3842-A170-ACCE918342FD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17774-D621-DD33-CFAF-57EAA9444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D131A-4884-97E0-6945-FEC7D2865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4C374-71B3-5649-8B21-AEC60D3BC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26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BC8AB-C2E6-B18C-2195-E98A00539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6B777-78D1-E59A-9417-B8ADB6304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43A8B-72AE-7EFE-C645-62175C2B6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6E02-A8E5-3842-A170-ACCE918342FD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34C38-4B18-F050-B502-5EA73A06E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3F6F9-56B5-397B-1079-30F259ED0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4C374-71B3-5649-8B21-AEC60D3BC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9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ED065-EDFD-B3E4-8F56-1DDDB3C87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BD3C7-FE1B-8167-4F9B-4EE5B9CD96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3C5E8-6256-38EB-C92E-7C1E5F8AC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7C8C1E-0D70-90F9-BDCC-E09A66DE6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6E02-A8E5-3842-A170-ACCE918342FD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C68B51-3FB8-968C-AF21-38CFA7B30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B8851-C2FE-FD5E-7A75-A4FE5B6A4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4C374-71B3-5649-8B21-AEC60D3BC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18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9F6FA-5621-50E2-0526-0BEFCE7B4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39B99-D529-B84F-7615-8E35ED18D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6FCF9-90A3-F548-95F0-9EF46054A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ED5022-1132-210F-4F8D-073E4C4782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0C1B72-9B96-B48B-A84D-DA1E038A01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2CE7E2-34D1-685F-AE39-68B674BFA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6E02-A8E5-3842-A170-ACCE918342FD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186BD-E063-74BD-7B92-809FEE9FF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D3EECF-989A-137D-BCB6-29DCC99EB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4C374-71B3-5649-8B21-AEC60D3BC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62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B43B4-A73F-9067-E743-69D107FE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41D89A-F7E9-904C-4430-D69F3A16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6E02-A8E5-3842-A170-ACCE918342FD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9DF321-40E9-5311-7AB1-9CFF93005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FBFD8B-4F70-0284-01FB-0525EF40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4C374-71B3-5649-8B21-AEC60D3BC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0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A113B3-B1BA-8D4B-A3CF-2E0F77653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6E02-A8E5-3842-A170-ACCE918342FD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E77ABD-30FA-A5DB-8947-44EE4F40A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FB870-FC97-CF28-276F-E4030E1D1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4C374-71B3-5649-8B21-AEC60D3BC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6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DC62C-B841-3A6D-F990-C775A47C0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4D7B5-0A08-76B4-B3C3-C958639E7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DA689-826C-309C-089F-918A74654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2B3024-40C5-3589-F6C0-1715F6B39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6E02-A8E5-3842-A170-ACCE918342FD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20A00-C1E4-08B0-9764-B763A8F2F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64928-8775-6D79-42EB-AFA4FFFC0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4C374-71B3-5649-8B21-AEC60D3BC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0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41C34-BAF7-B0B8-F70B-DDACAE1E4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7BC458-E12F-B0B7-A64E-CBE5E65B90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67790-8D43-0383-E571-A5C70B496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C55B84-22D4-D703-A987-CF24C2FE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6E02-A8E5-3842-A170-ACCE918342FD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D7DC3-28F5-592E-2638-238B2EA9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DED33A-033C-F515-1EBA-C251B2F4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4C374-71B3-5649-8B21-AEC60D3BC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1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F9E66E-3FF7-BB37-77F3-29DF8703D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318B4-2481-3F6D-5B2B-CC38EF53B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B9A61-EC7D-66C1-AAE2-1BB4D26DB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E06E02-A8E5-3842-A170-ACCE918342FD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FF6B2-EBBF-591B-3839-2CFEBFD30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28F04-01F6-BCF0-A70C-3DBD15B01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64C374-71B3-5649-8B21-AEC60D3BC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6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345D5015-F0FF-2C1B-7C3D-9274F11B24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250"/>
          <a:stretch/>
        </p:blipFill>
        <p:spPr>
          <a:xfrm>
            <a:off x="1450428" y="263851"/>
            <a:ext cx="9396248" cy="660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64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ams&#10;&#10;Description automatically generated">
            <a:extLst>
              <a:ext uri="{FF2B5EF4-FFF2-40B4-BE49-F238E27FC236}">
                <a16:creationId xmlns:a16="http://schemas.microsoft.com/office/drawing/2014/main" id="{3FAB67DB-0C64-F493-7025-64A09E33A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860" y="-1"/>
            <a:ext cx="9717429" cy="686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05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29C2D959-D9C8-5EE1-5BD0-ADBF36C2F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371" y="132085"/>
            <a:ext cx="9328546" cy="659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55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A61C845A-9274-4E0A-7D27-B9EB16F1B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840" y="109798"/>
            <a:ext cx="9391608" cy="663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31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20D1D8C1B3AC459D95B71F669D1CE4" ma:contentTypeVersion="20" ma:contentTypeDescription="Create a new document." ma:contentTypeScope="" ma:versionID="90a7421738095e205a285efa521d4399">
  <xsd:schema xmlns:xsd="http://www.w3.org/2001/XMLSchema" xmlns:xs="http://www.w3.org/2001/XMLSchema" xmlns:p="http://schemas.microsoft.com/office/2006/metadata/properties" xmlns:ns2="44303721-2e57-40de-a797-9329622c15b9" xmlns:ns3="0460295d-1032-49ec-86d3-788d7275d597" targetNamespace="http://schemas.microsoft.com/office/2006/metadata/properties" ma:root="true" ma:fieldsID="990782139916642ddd4953496957fdb4" ns2:_="" ns3:_="">
    <xsd:import namespace="44303721-2e57-40de-a797-9329622c15b9"/>
    <xsd:import namespace="0460295d-1032-49ec-86d3-788d7275d597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303721-2e57-40de-a797-9329622c15b9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description="Document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description="Document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3fb3a34c-05e1-471e-89b6-9cf2a0982f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0295d-1032-49ec-86d3-788d7275d59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ee97670a-fb03-4de7-ae0d-77df535f00d4}" ma:internalName="TaxCatchAll" ma:showField="CatchAllData" ma:web="0460295d-1032-49ec-86d3-788d7275d5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Levels xmlns="44303721-2e57-40de-a797-9329622c15b9" xsi:nil="true"/>
    <TaxCatchAll xmlns="0460295d-1032-49ec-86d3-788d7275d597" xsi:nil="true"/>
    <MigrationWizIdSecurityGroups xmlns="44303721-2e57-40de-a797-9329622c15b9" xsi:nil="true"/>
    <MigrationWizIdPermissions xmlns="44303721-2e57-40de-a797-9329622c15b9" xsi:nil="true"/>
    <lcf76f155ced4ddcb4097134ff3c332f xmlns="44303721-2e57-40de-a797-9329622c15b9">
      <Terms xmlns="http://schemas.microsoft.com/office/infopath/2007/PartnerControls"/>
    </lcf76f155ced4ddcb4097134ff3c332f>
    <MigrationWizIdDocumentLibraryPermissions xmlns="44303721-2e57-40de-a797-9329622c15b9" xsi:nil="true"/>
    <MigrationWizId xmlns="44303721-2e57-40de-a797-9329622c15b9" xsi:nil="true"/>
  </documentManagement>
</p:properties>
</file>

<file path=customXml/itemProps1.xml><?xml version="1.0" encoding="utf-8"?>
<ds:datastoreItem xmlns:ds="http://schemas.openxmlformats.org/officeDocument/2006/customXml" ds:itemID="{453BC3B3-09E8-4A9C-BCE4-3779061899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155E75-503F-4787-AC4D-B66DD74F23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303721-2e57-40de-a797-9329622c15b9"/>
    <ds:schemaRef ds:uri="0460295d-1032-49ec-86d3-788d7275d5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7D0573-7D26-49F0-932B-0D810B95CD3F}">
  <ds:schemaRefs>
    <ds:schemaRef ds:uri="http://schemas.microsoft.com/office/2006/metadata/properties"/>
    <ds:schemaRef ds:uri="http://schemas.microsoft.com/office/infopath/2007/PartnerControls"/>
    <ds:schemaRef ds:uri="44303721-2e57-40de-a797-9329622c15b9"/>
    <ds:schemaRef ds:uri="0460295d-1032-49ec-86d3-788d7275d59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</Words>
  <Application>Microsoft Macintosh PowerPoint</Application>
  <PresentationFormat>Widescreen</PresentationFormat>
  <Paragraphs>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Kathryn Belmonte</dc:creator>
  <cp:lastModifiedBy>Seth Steinman</cp:lastModifiedBy>
  <cp:revision>1</cp:revision>
  <dcterms:created xsi:type="dcterms:W3CDTF">2024-10-23T20:39:26Z</dcterms:created>
  <dcterms:modified xsi:type="dcterms:W3CDTF">2024-10-30T17:55:27Z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0x0101005020D1D8C1B3AC459D95B71F669D1CE4</vt:lpwstr>
  </property>
</Properties>
</file>